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Inkfold on one page, as of 28 September 2026. It is for people who use more than one assistant: writers and researchers, students, freelancers and independent professionals, and small businesses. It is built on the FusionLayer engine and is in private beta by invitation; prices are planned and nothing is charged yet.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very major model in one workspace, with one memor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Inkfold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Inkfold — Executive summary</dc:title>
  <dc:subject>Inkfold on one page: every major model in one workspace, with a memory that follows you. Private beta; nothing is charged yet.</dc:subject>
  <dc:creator>Inkfold</dc:creator>
  <cp:lastModifiedBy>Inkfold</cp:lastModifiedBy>
  <cp:revision>1</cp:revision>
  <dcterms:created xsi:type="dcterms:W3CDTF">2026-09-28T13:28:05Z</dcterms:created>
  <dcterms:modified xsi:type="dcterms:W3CDTF">2026-09-28T13:28:05Z</dcterms:modified>
</cp:coreProperties>
</file>