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explains how Inkfold works underneath: the architecture, the path of a question, memory and context, model access and multi-model processing, the shared library, privacy and security, and engineering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Inkfold is deliberately thin: the web application and a small service own the person's experience, teams and the library, while the FusionLayer engine provides sign-in, memory, context assembly, model calls, multi-model processing, plan rules and privacy enforcement.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layers, top to bottom. The browser talks to the Inkfold service and the engine; the service talks to the engine only through signed calls; the engine calls the vendor the person chose.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 application and service live in one code base with six packages; the engine is a separate code base and a separate product. The phone web application and the Windows desktop app are in development.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question follows the same path. In Private mode the extraction step is limited because Inkfold stores only ciphertext; in Incognito nothing is kept after the conversation.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memory is a record with provenance, not a loose transcript. These fields drive the receipt under each answer and the one-click correction.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Scope keeps projects apart: a question about one client recalls that client's memories only. The engine also returns exact source references with each recalled item, which is what the receipt displays.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Corrections never erase history: the engine withdraws, expires or re-scopes a record and keeps the earlier revision. Doubtful extractions go to the review inbox rather than straight into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person's own keys are the beta path, so Inkfold never marks up model usage. The engine underneath supports fourteen vendors plus local models; Inkfold exposes the major ones and OpenRouter.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modes share the same assembled context, so every model starts from the same memory. Because they multiply model calls, they sit in the planned Pro plan and the spending view shows their cost. The engine also offers an ensemble mode: draft, critique and refine.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Routing strategy files already exist in the FusionLayer engine; automatic model choice inside Inkfold is planned, and today the person picks the model. Content-free signals mean model, response time, cost and satisfaction, never the conversation.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format also covers policy and routing kinds; the site shows a policy primitive that redacts personal information as an example. The signature lets anyone check who wrote an item and that it was not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 is enforced by the server for each conversation, with a per-account default. In Private mode the key is derived from the person's phrase with Argon2id and then a key-derivation step, content passes through the servers briefly in memory for dispatch to the vendor, and a lost phrase cannot be restored.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keys never leave the browser in readable form, and the service refuses to start in production if settings are missing or test and production settings are mixed.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mainstream JavaScript stack end to end, which keeps the web application, service and desktop app in one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Guard checks include engine boundary rules, cross-database access, migration collisions, navigation ownership and cost-multiplier wording. Accessibility checks run in the web tests, and a phone-screen check runs on every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privacy decision is recorded in the engine's decision record, full fidelity over zero knowledge: the engine serves readable content in Smart mode and ciphertext it cannot read in Private mode, chosen per conversation. A second decision record makes FusionLayer a licensable engine for outside clients, of which Inkfold is the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 application is the product today. The desktop tester build bundles a local runtime that can also connect local coding tools as a development preview; that is a side connection, not the product's focus.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stage builds on what is already in place: the desktop app has a tester build, team workspaces are in beta, and routing strategies exist in FusionLayer.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FusionLayer engine that Inkfold is built on has its own site at fusionlayer.app.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How Inkfold is built: one workspace for every major model, with a shared memory, multi-model processing and privacy chosen per conversa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A focused consumer application on the FusionLayer engine, which handles memory, context, models and privacy.">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Architecture at a glanc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Components and responsibiliti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The path of a ques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The memory recor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Context graph and recal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Correction and history">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Keys, vendors and cos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Four modes on the engin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Automatic model choice (planne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Library on an open forma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Storage modes and data flow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Security desig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Technology stack">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Automated check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Design decisions and trade-off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Surfaces and connection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What comes next, in ord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Inkfol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Inkfold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Inkfold — Technical presentation</dc:title>
  <dc:subject>How Inkfold is built: architecture, memory and context, multi-model modes, the shared library, privacy modes, security and what comes next.</dc:subject>
  <dc:creator>Inkfold</dc:creator>
  <cp:lastModifiedBy>Inkfold</cp:lastModifiedBy>
  <cp:revision>1</cp:revision>
  <dcterms:created xsi:type="dcterms:W3CDTF">2026-09-29T13:13:19Z</dcterms:created>
  <dcterms:modified xsi:type="dcterms:W3CDTF">2026-09-29T13:13:19Z</dcterms:modified>
</cp:coreProperties>
</file>