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Inkfold's technical design on one page, as of 28 September 2026. In every mode, the text of a request goes to the model vendor the person chose. Library items use the open FusionLayer Primitives format and carry a digital signature.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ow Inkfold is buil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Inkfold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Inkfold — Technical summary</dc:title>
  <dc:subject>How Inkfold is built, on one page: a web workspace on the FusionLayer engine, with shared memory, multi-model modes and per-conversation privacy.</dc:subject>
  <dc:creator>Inkfold</dc:creator>
  <cp:lastModifiedBy>Inkfold</cp:lastModifiedBy>
  <cp:revision>1</cp:revision>
  <dcterms:created xsi:type="dcterms:W3CDTF">2026-09-28T13:28:16Z</dcterms:created>
  <dcterms:modified xsi:type="dcterms:W3CDTF">2026-09-28T13:28:16Z</dcterms:modified>
</cp:coreProperties>
</file>